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9"/>
  </p:notesMasterIdLst>
  <p:sldIdLst>
    <p:sldId id="262" r:id="rId2"/>
    <p:sldId id="259" r:id="rId3"/>
    <p:sldId id="260" r:id="rId4"/>
    <p:sldId id="261" r:id="rId5"/>
    <p:sldId id="264" r:id="rId6"/>
    <p:sldId id="263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-840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6BF12-21E2-4400-8B69-0AEC55C8C7CA}" type="datetimeFigureOut">
              <a:rPr lang="th-TH" smtClean="0"/>
              <a:pPr/>
              <a:t>08/05/58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5B1CC-67EE-4A22-B145-5202F0A1F547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5B1CC-67EE-4A22-B145-5202F0A1F547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EFA1-211A-40E2-9F9C-5E0C7A7AEC59}" type="datetime1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260776" y="172275"/>
            <a:ext cx="3640938" cy="978794"/>
            <a:chOff x="8667750" y="-1808"/>
            <a:chExt cx="3527669" cy="9483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74646" y="-1808"/>
              <a:ext cx="820773" cy="94653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960803" y="0"/>
              <a:ext cx="1415411" cy="94472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7750" y="-1"/>
              <a:ext cx="1293053" cy="946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351204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F7B6-63EC-4324-B240-C662E3927CF1}" type="datetime1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714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CB09-25A5-4556-BF76-8D7712889136}" type="datetime1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78313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BD95-4EBB-4DF4-845F-D777168C63C5}" type="datetime1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464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8ED7-AF8E-4382-B4B8-AFF0463AB51B}" type="datetime1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94031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5D3F-3736-411D-8AEE-2070580AD6FE}" type="datetime1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5275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7533-2B61-4BF8-BED5-30989B7C10B8}" type="datetime1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3762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DA85-8AC4-4A6F-8BFA-FB464AD8C858}" type="datetime1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9241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235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844-60C7-419B-8A8A-07C9EBB9A461}" type="datetime1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083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ED6E-5C4F-4327-B792-A5FFB56476EC}" type="datetime1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718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0190-6620-4A4C-A2E9-716E2EB05129}" type="datetime1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264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C5AF-3D20-424D-8016-5BFAE859539F}" type="datetime1">
              <a:rPr lang="en-US" smtClean="0"/>
              <a:pPr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10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E758-2854-458B-B71E-587F60900777}" type="datetime1">
              <a:rPr lang="en-US" smtClean="0"/>
              <a:pPr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672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212B-8E54-4E2E-B58C-801E9D31378B}" type="datetime1">
              <a:rPr lang="en-US" smtClean="0"/>
              <a:pPr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128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A2B9-7858-439D-87BC-988783170FDB}" type="datetime1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75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B81-B94E-4227-B7C7-F8E627AD1E67}" type="datetime1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16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2">
                <a:lumMod val="0"/>
                <a:lumOff val="10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89A34-F5D5-4160-9488-5D1F934878B4}" type="datetime1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9F89493-35FD-44F3-922B-FF3CC51E92D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8260776" y="172275"/>
            <a:ext cx="3640938" cy="978794"/>
            <a:chOff x="8667750" y="-1808"/>
            <a:chExt cx="3527669" cy="94834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74646" y="-1808"/>
              <a:ext cx="820773" cy="94653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960803" y="0"/>
              <a:ext cx="1415411" cy="94472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7750" y="-1"/>
              <a:ext cx="1293053" cy="946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91775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927061" y="1192128"/>
            <a:ext cx="8915399" cy="5366318"/>
          </a:xfrm>
        </p:spPr>
        <p:txBody>
          <a:bodyPr>
            <a:noAutofit/>
          </a:bodyPr>
          <a:lstStyle/>
          <a:p>
            <a:pPr algn="ctr"/>
            <a:r>
              <a:rPr lang="th-TH" b="1" dirty="0">
                <a:solidFill>
                  <a:schemeClr val="accent4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  <a:t>โครงการอบรม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  <a:t/>
            </a:r>
            <a:br>
              <a:rPr lang="en-US" b="1" dirty="0">
                <a:solidFill>
                  <a:schemeClr val="accent4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</a:br>
            <a:r>
              <a:rPr lang="th-TH" b="1" dirty="0">
                <a:solidFill>
                  <a:schemeClr val="accent4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  <a:t>หลักสูตรการดูแลผู้ป่วยเรื้อรังและผู้ป่วยระยะท้ายสำหรับผู้ดูแลผู้ป่วยและจิตอาสา ปีที่ 2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  <a:t/>
            </a:r>
            <a:br>
              <a:rPr lang="en-US" b="1" dirty="0">
                <a:solidFill>
                  <a:schemeClr val="accent4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</a:br>
            <a:r>
              <a:rPr lang="th-TH" b="1" dirty="0">
                <a:solidFill>
                  <a:schemeClr val="accent4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  <a:t>พื้นที่ </a:t>
            </a:r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  <a:t>อำเภอเทพา </a:t>
            </a:r>
            <a:r>
              <a:rPr lang="th-TH" b="1" dirty="0">
                <a:solidFill>
                  <a:schemeClr val="accent4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  <a:t>จังหวัด</a:t>
            </a:r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  <a:t>ขอนแก่น</a:t>
            </a:r>
            <a:br>
              <a:rPr lang="th-TH" b="1" dirty="0" smtClean="0">
                <a:solidFill>
                  <a:schemeClr val="accent4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</a:br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  <a:t>ณ โรงพยาบาลเทพา</a:t>
            </a:r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  <a:t/>
            </a:r>
            <a:br>
              <a:rPr lang="th-TH" b="1" dirty="0" smtClean="0">
                <a:solidFill>
                  <a:schemeClr val="accent4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</a:br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  <a:t>ครั้งที่ 1 วันที่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  <a:t>24 </a:t>
            </a:r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  <a:latin typeface="LilyUPC" pitchFamily="34" charset="-34"/>
                <a:cs typeface="LilyUPC" pitchFamily="34" charset="-34"/>
              </a:rPr>
              <a:t>เมษายน 2558</a:t>
            </a:r>
            <a:endParaRPr lang="th-TH" b="1" dirty="0">
              <a:solidFill>
                <a:schemeClr val="accent4">
                  <a:lumMod val="50000"/>
                </a:schemeClr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7423" y="393773"/>
            <a:ext cx="831990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lyUPC" pitchFamily="34" charset="-34"/>
                <a:ea typeface="Times New Roman" pitchFamily="18" charset="0"/>
                <a:cs typeface="LilyUPC" pitchFamily="34" charset="-34"/>
              </a:rPr>
              <a:t>โครงการพัฒนาศักยภาพผู้ดูแลในครอบครัวและจิตอาสาบริบาลผู้ป่วยระยะประคับประคอง</a:t>
            </a:r>
            <a:endParaRPr kumimoji="0" lang="th-TH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lyUPC" pitchFamily="34" charset="-34"/>
              <a:cs typeface="LilyUPC" pitchFamily="34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226" y="268022"/>
            <a:ext cx="8273229" cy="365125"/>
          </a:xfrm>
        </p:spPr>
        <p:txBody>
          <a:bodyPr/>
          <a:lstStyle/>
          <a:p>
            <a:r>
              <a:rPr lang="th-TH" sz="2800" b="1" dirty="0" smtClean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โครงการพัฒนาศักยภาพผู้ดูแลในครอบครัวและจิตอาสา</a:t>
            </a:r>
            <a:r>
              <a:rPr lang="th-TH" sz="3200" b="1" dirty="0" smtClean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บริบาล</a:t>
            </a:r>
            <a:r>
              <a:rPr lang="th-TH" sz="2800" b="1" dirty="0" smtClean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ผู้ป่วยระยะท้าย</a:t>
            </a:r>
            <a:endParaRPr lang="en-US" sz="2800" b="1" dirty="0">
              <a:solidFill>
                <a:schemeClr val="tx1"/>
              </a:solidFill>
              <a:latin typeface="LilyUPC" pitchFamily="34" charset="-34"/>
              <a:cs typeface="LilyUPC" pitchFamily="34" charset="-34"/>
            </a:endParaRPr>
          </a:p>
        </p:txBody>
      </p:sp>
      <p:pic>
        <p:nvPicPr>
          <p:cNvPr id="1026" name="Picture 2" descr="C:\Users\HP\Pictures\งานอาสาสมัคร\2015-04-24 09.29.56.jpg"/>
          <p:cNvPicPr>
            <a:picLocks noChangeAspect="1" noChangeArrowheads="1"/>
          </p:cNvPicPr>
          <p:nvPr/>
        </p:nvPicPr>
        <p:blipFill>
          <a:blip r:embed="rId2" cstate="print"/>
          <a:srcRect t="18133" r="225" b="17774"/>
          <a:stretch>
            <a:fillRect/>
          </a:stretch>
        </p:blipFill>
        <p:spPr bwMode="auto">
          <a:xfrm>
            <a:off x="236490" y="1229710"/>
            <a:ext cx="11955510" cy="5628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288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85948" y="5172877"/>
            <a:ext cx="339014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พิธี</a:t>
            </a:r>
            <a:r>
              <a:rPr lang="th-TH" sz="4000" b="1" dirty="0" smtClean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เปิดการ</a:t>
            </a:r>
            <a:r>
              <a:rPr lang="th-TH" sz="4000" b="1" dirty="0" smtClean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อบรม</a:t>
            </a:r>
            <a:br>
              <a:rPr lang="th-TH" sz="4000" b="1" dirty="0" smtClean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</a:br>
            <a:r>
              <a:rPr lang="th-TH" sz="4000" b="1" dirty="0" smtClean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กิจกรรมสันทนาการ</a:t>
            </a:r>
            <a:endParaRPr lang="th-TH" sz="4000" b="1" dirty="0">
              <a:solidFill>
                <a:schemeClr val="tx1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571226" y="268022"/>
            <a:ext cx="8273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lyUPC" pitchFamily="34" charset="-34"/>
                <a:ea typeface="+mn-ea"/>
                <a:cs typeface="LilyUPC" pitchFamily="34" charset="-34"/>
              </a:rPr>
              <a:t>โครงการพัฒนาศักยภาพผู้ดูแลในครอบครัวและจิตอาสา</a:t>
            </a:r>
            <a:r>
              <a:rPr kumimoji="0" lang="th-TH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lyUPC" pitchFamily="34" charset="-34"/>
                <a:ea typeface="+mn-ea"/>
                <a:cs typeface="LilyUPC" pitchFamily="34" charset="-34"/>
              </a:rPr>
              <a:t>บริบาล</a:t>
            </a:r>
            <a:r>
              <a:rPr kumimoji="0" lang="th-TH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lyUPC" pitchFamily="34" charset="-34"/>
                <a:ea typeface="+mn-ea"/>
                <a:cs typeface="LilyUPC" pitchFamily="34" charset="-34"/>
              </a:rPr>
              <a:t>ผู้ป่วยระยะท้าย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lyUPC" pitchFamily="34" charset="-34"/>
              <a:ea typeface="+mn-ea"/>
              <a:cs typeface="LilyUPC" pitchFamily="34" charset="-34"/>
            </a:endParaRPr>
          </a:p>
        </p:txBody>
      </p:sp>
      <p:pic>
        <p:nvPicPr>
          <p:cNvPr id="2050" name="Picture 2" descr="C:\Users\HP\Pictures\งานอาสาสมัคร\2015-04-24 09.23.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139" y="1273067"/>
            <a:ext cx="5418080" cy="3850726"/>
          </a:xfrm>
          <a:prstGeom prst="rect">
            <a:avLst/>
          </a:prstGeom>
          <a:noFill/>
        </p:spPr>
      </p:pic>
      <p:pic>
        <p:nvPicPr>
          <p:cNvPr id="2051" name="Picture 3" descr="C:\Users\HP\Pictures\งานอาสาสมัคร\2015-04-24 09.31.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0083" y="1182409"/>
            <a:ext cx="5470633" cy="2979687"/>
          </a:xfrm>
          <a:prstGeom prst="rect">
            <a:avLst/>
          </a:prstGeom>
          <a:noFill/>
        </p:spPr>
      </p:pic>
      <p:pic>
        <p:nvPicPr>
          <p:cNvPr id="2052" name="Picture 4" descr="C:\Users\HP\Pictures\งานอาสาสมัคร\2015-04-24 09.41.0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9035"/>
          <a:stretch>
            <a:fillRect/>
          </a:stretch>
        </p:blipFill>
        <p:spPr bwMode="auto">
          <a:xfrm>
            <a:off x="5864769" y="4051738"/>
            <a:ext cx="6216869" cy="2806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Pictures\งานอาสาสมัคร\2015-04-24 09.37.37.jpg"/>
          <p:cNvPicPr>
            <a:picLocks noChangeAspect="1" noChangeArrowheads="1"/>
          </p:cNvPicPr>
          <p:nvPr/>
        </p:nvPicPr>
        <p:blipFill>
          <a:blip r:embed="rId2" cstate="print"/>
          <a:srcRect l="18065" t="25370"/>
          <a:stretch>
            <a:fillRect/>
          </a:stretch>
        </p:blipFill>
        <p:spPr bwMode="auto">
          <a:xfrm>
            <a:off x="0" y="3878318"/>
            <a:ext cx="4361791" cy="2979682"/>
          </a:xfrm>
          <a:prstGeom prst="rect">
            <a:avLst/>
          </a:prstGeom>
          <a:noFill/>
        </p:spPr>
      </p:pic>
      <p:pic>
        <p:nvPicPr>
          <p:cNvPr id="3076" name="Picture 4" descr="C:\Users\HP\Pictures\งานอาสาสมัคร\2015-04-24 10.18.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4596"/>
            <a:ext cx="4945114" cy="3708836"/>
          </a:xfrm>
          <a:prstGeom prst="rect">
            <a:avLst/>
          </a:prstGeom>
          <a:noFill/>
        </p:spPr>
      </p:pic>
      <p:sp>
        <p:nvSpPr>
          <p:cNvPr id="11" name="Footer Placeholder 4"/>
          <p:cNvSpPr txBox="1">
            <a:spLocks/>
          </p:cNvSpPr>
          <p:nvPr/>
        </p:nvSpPr>
        <p:spPr>
          <a:xfrm>
            <a:off x="177078" y="0"/>
            <a:ext cx="8273229" cy="52026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lyUPC" pitchFamily="34" charset="-34"/>
                <a:ea typeface="+mn-ea"/>
                <a:cs typeface="LilyUPC" pitchFamily="34" charset="-34"/>
              </a:rPr>
              <a:t>โครงการพัฒนาศักยภาพผู้ดูแลในครอบครัวและจิตอาสา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lyUPC" pitchFamily="34" charset="-34"/>
                <a:ea typeface="+mn-ea"/>
                <a:cs typeface="LilyUPC" pitchFamily="34" charset="-34"/>
              </a:rPr>
              <a:t>บริบาล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lyUPC" pitchFamily="34" charset="-34"/>
                <a:ea typeface="+mn-ea"/>
                <a:cs typeface="LilyUPC" pitchFamily="34" charset="-34"/>
              </a:rPr>
              <a:t>ผู้ป่วยระยะท้าย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lyUPC" pitchFamily="34" charset="-34"/>
              <a:ea typeface="+mn-ea"/>
              <a:cs typeface="LilyUPC" pitchFamily="34" charset="-34"/>
            </a:endParaRPr>
          </a:p>
        </p:txBody>
      </p:sp>
      <p:pic>
        <p:nvPicPr>
          <p:cNvPr id="3077" name="Picture 5" descr="C:\Users\HP\Pictures\งานอาสาสมัคร\2015-04-24 10.25.12.jpg"/>
          <p:cNvPicPr>
            <a:picLocks noChangeAspect="1" noChangeArrowheads="1"/>
          </p:cNvPicPr>
          <p:nvPr/>
        </p:nvPicPr>
        <p:blipFill>
          <a:blip r:embed="rId4" cstate="print"/>
          <a:srcRect l="8874" r="38454" b="20229"/>
          <a:stretch>
            <a:fillRect/>
          </a:stretch>
        </p:blipFill>
        <p:spPr bwMode="auto">
          <a:xfrm>
            <a:off x="4981903" y="457200"/>
            <a:ext cx="2900856" cy="3294993"/>
          </a:xfrm>
          <a:prstGeom prst="rect">
            <a:avLst/>
          </a:prstGeom>
          <a:noFill/>
        </p:spPr>
      </p:pic>
      <p:pic>
        <p:nvPicPr>
          <p:cNvPr id="3078" name="Picture 6" descr="C:\Users\HP\Pictures\งานอาสาสมัคร\2015-04-24 14.16.32.jpg"/>
          <p:cNvPicPr>
            <a:picLocks noChangeAspect="1" noChangeArrowheads="1"/>
          </p:cNvPicPr>
          <p:nvPr/>
        </p:nvPicPr>
        <p:blipFill>
          <a:blip r:embed="rId5" cstate="print"/>
          <a:srcRect t="10824" r="7176"/>
          <a:stretch>
            <a:fillRect/>
          </a:stretch>
        </p:blipFill>
        <p:spPr bwMode="auto">
          <a:xfrm>
            <a:off x="7882759" y="1198179"/>
            <a:ext cx="4309241" cy="5659821"/>
          </a:xfrm>
          <a:prstGeom prst="rect">
            <a:avLst/>
          </a:prstGeom>
          <a:noFill/>
        </p:spPr>
      </p:pic>
      <p:pic>
        <p:nvPicPr>
          <p:cNvPr id="3081" name="Picture 9" descr="C:\Users\HP\Pictures\งานอาสาสมัคร\2015-04-24 13.14.52.jpg"/>
          <p:cNvPicPr>
            <a:picLocks noChangeAspect="1" noChangeArrowheads="1"/>
          </p:cNvPicPr>
          <p:nvPr/>
        </p:nvPicPr>
        <p:blipFill>
          <a:blip r:embed="rId6" cstate="print"/>
          <a:srcRect l="31704" t="27954" r="31648" b="25000"/>
          <a:stretch>
            <a:fillRect/>
          </a:stretch>
        </p:blipFill>
        <p:spPr bwMode="auto">
          <a:xfrm>
            <a:off x="4445877" y="3752193"/>
            <a:ext cx="3389587" cy="3263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Pictures\งานอาสาสมัคร\2015-04-24 14.17.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481" y="1103586"/>
            <a:ext cx="6348250" cy="5754414"/>
          </a:xfrm>
          <a:prstGeom prst="rect">
            <a:avLst/>
          </a:prstGeom>
          <a:noFill/>
        </p:spPr>
      </p:pic>
      <p:sp>
        <p:nvSpPr>
          <p:cNvPr id="4" name="Footer Placeholder 4"/>
          <p:cNvSpPr txBox="1">
            <a:spLocks/>
          </p:cNvSpPr>
          <p:nvPr/>
        </p:nvSpPr>
        <p:spPr>
          <a:xfrm>
            <a:off x="366268" y="268022"/>
            <a:ext cx="8273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lyUPC" pitchFamily="34" charset="-34"/>
                <a:ea typeface="+mn-ea"/>
                <a:cs typeface="LilyUPC" pitchFamily="34" charset="-34"/>
              </a:rPr>
              <a:t>โครงการพัฒนาศักยภาพผู้ดูแลในครอบครัวและจิตอาสา</a:t>
            </a:r>
            <a:r>
              <a:rPr kumimoji="0" lang="th-TH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lyUPC" pitchFamily="34" charset="-34"/>
                <a:ea typeface="+mn-ea"/>
                <a:cs typeface="LilyUPC" pitchFamily="34" charset="-34"/>
              </a:rPr>
              <a:t>บริบาล</a:t>
            </a:r>
            <a:r>
              <a:rPr kumimoji="0" lang="th-TH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lyUPC" pitchFamily="34" charset="-34"/>
                <a:ea typeface="+mn-ea"/>
                <a:cs typeface="LilyUPC" pitchFamily="34" charset="-34"/>
              </a:rPr>
              <a:t>ผู้ป่วยระยะท้าย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lyUPC" pitchFamily="34" charset="-34"/>
              <a:ea typeface="+mn-ea"/>
              <a:cs typeface="LilyUPC" pitchFamily="34" charset="-34"/>
            </a:endParaRPr>
          </a:p>
        </p:txBody>
      </p:sp>
      <p:pic>
        <p:nvPicPr>
          <p:cNvPr id="5123" name="Picture 3" descr="C:\Users\HP\Pictures\งานอาสาสมัคร\2015-04-24 09.58.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1011" y="1135116"/>
            <a:ext cx="5486401" cy="5722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pic>
        <p:nvPicPr>
          <p:cNvPr id="4098" name="Picture 2" descr="C:\Users\HP\Pictures\งานอาสาสมัคร\2015-04-24 14.36.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13" y="331072"/>
            <a:ext cx="7210096" cy="6526927"/>
          </a:xfrm>
          <a:prstGeom prst="rect">
            <a:avLst/>
          </a:prstGeom>
          <a:noFill/>
        </p:spPr>
      </p:pic>
      <p:sp>
        <p:nvSpPr>
          <p:cNvPr id="4" name="Footer Placeholder 4"/>
          <p:cNvSpPr txBox="1">
            <a:spLocks/>
          </p:cNvSpPr>
          <p:nvPr/>
        </p:nvSpPr>
        <p:spPr>
          <a:xfrm>
            <a:off x="192842" y="268022"/>
            <a:ext cx="8273229" cy="365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lyUPC" pitchFamily="34" charset="-34"/>
                <a:ea typeface="+mn-ea"/>
                <a:cs typeface="LilyUPC" pitchFamily="34" charset="-34"/>
              </a:rPr>
              <a:t>โครงการพัฒนาศักยภาพผู้ดูแลในครอบครัวและจิตอาสา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lyUPC" pitchFamily="34" charset="-34"/>
                <a:ea typeface="+mn-ea"/>
                <a:cs typeface="LilyUPC" pitchFamily="34" charset="-34"/>
              </a:rPr>
              <a:t>บริบาล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lyUPC" pitchFamily="34" charset="-34"/>
                <a:ea typeface="+mn-ea"/>
                <a:cs typeface="LilyUPC" pitchFamily="34" charset="-34"/>
              </a:rPr>
              <a:t>ผู้ป่วยระยะท้าย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lyUPC" pitchFamily="34" charset="-34"/>
              <a:ea typeface="+mn-ea"/>
              <a:cs typeface="LilyUPC" pitchFamily="34" charset="-34"/>
            </a:endParaRPr>
          </a:p>
        </p:txBody>
      </p:sp>
      <p:pic>
        <p:nvPicPr>
          <p:cNvPr id="4099" name="Picture 3" descr="C:\Users\HP\Pictures\งานอาสาสมัคร\2015-04-24 14.36.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0016" y="1135117"/>
            <a:ext cx="4841984" cy="5722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โครงการพัฒนาศักยภาพผู้ดูแลในครอบครัวและจิตอาสาบริบาลผู้ป่วยระยะท้าย</a:t>
            </a:r>
            <a:endParaRPr lang="en-US"/>
          </a:p>
        </p:txBody>
      </p:sp>
      <p:pic>
        <p:nvPicPr>
          <p:cNvPr id="6146" name="Picture 2" descr="C:\Users\HP\Pictures\งานอาสาสมัคร\2015-04-24 15.42.12.jpg"/>
          <p:cNvPicPr>
            <a:picLocks noChangeAspect="1" noChangeArrowheads="1"/>
          </p:cNvPicPr>
          <p:nvPr/>
        </p:nvPicPr>
        <p:blipFill>
          <a:blip r:embed="rId2" cstate="print"/>
          <a:srcRect t="17604" b="26175"/>
          <a:stretch>
            <a:fillRect/>
          </a:stretch>
        </p:blipFill>
        <p:spPr bwMode="auto">
          <a:xfrm>
            <a:off x="409904" y="1245475"/>
            <a:ext cx="11403724" cy="5281448"/>
          </a:xfrm>
          <a:prstGeom prst="rect">
            <a:avLst/>
          </a:prstGeom>
          <a:noFill/>
        </p:spPr>
      </p:pic>
      <p:sp>
        <p:nvSpPr>
          <p:cNvPr id="4" name="Footer Placeholder 4"/>
          <p:cNvSpPr txBox="1">
            <a:spLocks/>
          </p:cNvSpPr>
          <p:nvPr/>
        </p:nvSpPr>
        <p:spPr>
          <a:xfrm>
            <a:off x="571226" y="268022"/>
            <a:ext cx="8273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lyUPC" pitchFamily="34" charset="-34"/>
                <a:ea typeface="+mn-ea"/>
                <a:cs typeface="LilyUPC" pitchFamily="34" charset="-34"/>
              </a:rPr>
              <a:t>โครงการพัฒนาศักยภาพผู้ดูแลในครอบครัวและจิตอาสา</a:t>
            </a:r>
            <a:r>
              <a:rPr kumimoji="0" lang="th-TH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lyUPC" pitchFamily="34" charset="-34"/>
                <a:ea typeface="+mn-ea"/>
                <a:cs typeface="LilyUPC" pitchFamily="34" charset="-34"/>
              </a:rPr>
              <a:t>บริบาล</a:t>
            </a:r>
            <a:r>
              <a:rPr kumimoji="0" lang="th-TH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lyUPC" pitchFamily="34" charset="-34"/>
                <a:ea typeface="+mn-ea"/>
                <a:cs typeface="LilyUPC" pitchFamily="34" charset="-34"/>
              </a:rPr>
              <a:t>ผู้ป่วยระยะท้าย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lyUPC" pitchFamily="34" charset="-34"/>
              <a:ea typeface="+mn-ea"/>
              <a:cs typeface="LilyUPC" pitchFamily="34" charset="-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A3D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A3D.potx" id="{553DB0D9-254C-4458-AF55-A4AE753787A0}" vid="{3CB1DCCC-38AA-4647-9383-89CBE156D6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pptA3D</Template>
  <TotalTime>56</TotalTime>
  <Words>124</Words>
  <Application>Microsoft Office PowerPoint</Application>
  <PresentationFormat>Custom</PresentationFormat>
  <Paragraphs>12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pptA3D</vt:lpstr>
      <vt:lpstr>โครงการอบรม  หลักสูตรการดูแลผู้ป่วยเรื้อรังและผู้ป่วยระยะท้ายสำหรับผู้ดูแลผู้ป่วยและจิตอาสา ปีที่ 2  พื้นที่ อำเภอเทพา จังหวัดขอนแก่น ณ โรงพยาบาลเทพา ครั้งที่ 1 วันที่ 24 เมษายน 2558</vt:lpstr>
      <vt:lpstr>Slide 2</vt:lpstr>
      <vt:lpstr>พิธีเปิดการอบรม กิจกรรมสันทนาการ</vt:lpstr>
      <vt:lpstr>Slide 4</vt:lpstr>
      <vt:lpstr>Slide 5</vt:lpstr>
      <vt:lpstr>Slide 6</vt:lpstr>
      <vt:lpstr>Slide 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3</cp:revision>
  <dcterms:created xsi:type="dcterms:W3CDTF">2015-04-16T01:34:53Z</dcterms:created>
  <dcterms:modified xsi:type="dcterms:W3CDTF">2015-05-08T04:29:32Z</dcterms:modified>
</cp:coreProperties>
</file>