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6"/>
  </p:notesMasterIdLst>
  <p:sldIdLst>
    <p:sldId id="262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84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6BF12-21E2-4400-8B69-0AEC55C8C7CA}" type="datetimeFigureOut">
              <a:rPr lang="th-TH" smtClean="0"/>
              <a:t>08/05/58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B1CC-67EE-4A22-B145-5202F0A1F54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B1CC-67EE-4A22-B145-5202F0A1F547}" type="slidenum">
              <a:rPr lang="th-TH" smtClean="0"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EFA1-211A-40E2-9F9C-5E0C7A7AEC59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60776" y="172275"/>
            <a:ext cx="3640938" cy="978794"/>
            <a:chOff x="8667750" y="-1808"/>
            <a:chExt cx="3527669" cy="948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4646" y="-1808"/>
              <a:ext cx="820773" cy="9465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803" y="0"/>
              <a:ext cx="1415411" cy="9447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50" y="-1"/>
              <a:ext cx="1293053" cy="94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5120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F7B6-63EC-4324-B240-C662E3927CF1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14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CB09-25A5-4556-BF76-8D7712889136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831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BD95-4EBB-4DF4-845F-D777168C63C5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46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ED7-AF8E-4382-B4B8-AFF0463AB51B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9403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5D3F-3736-411D-8AEE-2070580AD6FE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27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7533-2B61-4BF8-BED5-30989B7C10B8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376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DA85-8AC4-4A6F-8BFA-FB464AD8C858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24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235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844-60C7-419B-8A8A-07C9EBB9A461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8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ED6E-5C4F-4327-B792-A5FFB56476EC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0190-6620-4A4C-A2E9-716E2EB05129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64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5AF-3D20-424D-8016-5BFAE859539F}" type="datetime1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0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758-2854-458B-B71E-587F60900777}" type="datetime1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7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212B-8E54-4E2E-B58C-801E9D31378B}" type="datetime1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28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2B9-7858-439D-87BC-988783170FDB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B81-B94E-4227-B7C7-F8E627AD1E67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16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2">
                <a:lumMod val="0"/>
                <a:lumOff val="10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9A34-F5D5-4160-9488-5D1F934878B4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8260776" y="172275"/>
            <a:ext cx="3640938" cy="978794"/>
            <a:chOff x="8667750" y="-1808"/>
            <a:chExt cx="3527669" cy="9483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4646" y="-1808"/>
              <a:ext cx="820773" cy="94653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803" y="0"/>
              <a:ext cx="1415411" cy="94472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50" y="-1"/>
              <a:ext cx="1293053" cy="94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177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927061" y="1192128"/>
            <a:ext cx="8915399" cy="5366318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โครงการอบรม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หลักสูตรการดูแลผู้ป่วยเรื้อรังและผู้ป่วยระยะท้ายสำหรับผู้ดูแลผู้ป่วยและจิตอาสา ปีที่ 2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พื้นที่ บ้านโคกสี จังหวัด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ขอนแก่น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วันที่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28 - 30 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เมษายน 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2558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endParaRPr lang="th-TH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423" y="393773"/>
            <a:ext cx="83199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lyUPC" pitchFamily="34" charset="-34"/>
                <a:ea typeface="Times New Roman" pitchFamily="18" charset="0"/>
                <a:cs typeface="LilyUPC" pitchFamily="34" charset="-34"/>
              </a:rPr>
              <a:t>โครงการพัฒนาศักยภาพผู้ดูแลในครอบครัวและจิตอาสาบริบาลผู้ป่วยระยะประคับประคอง</a:t>
            </a:r>
            <a:endParaRPr kumimoji="0" lang="th-TH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5-04-28 09.31.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5256" y="1096948"/>
            <a:ext cx="8731516" cy="55155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226" y="268022"/>
            <a:ext cx="8273229" cy="365125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บริบาล</a:t>
            </a:r>
            <a:r>
              <a:rPr lang="th-TH" sz="28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ผู้ป่วยระยะท้าย</a:t>
            </a:r>
            <a:endParaRPr lang="en-US" sz="28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8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5-04-28 08.36.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868" b="19364"/>
          <a:stretch>
            <a:fillRect/>
          </a:stretch>
        </p:blipFill>
        <p:spPr>
          <a:xfrm>
            <a:off x="6148552" y="1119351"/>
            <a:ext cx="4887310" cy="2569780"/>
          </a:xfrm>
        </p:spPr>
      </p:pic>
      <p:pic>
        <p:nvPicPr>
          <p:cNvPr id="5" name="Picture 4" descr="2015-04-28 09.21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19" y="1229711"/>
            <a:ext cx="5336236" cy="3626070"/>
          </a:xfrm>
          <a:prstGeom prst="rect">
            <a:avLst/>
          </a:prstGeom>
        </p:spPr>
      </p:pic>
      <p:pic>
        <p:nvPicPr>
          <p:cNvPr id="6" name="Picture 5" descr="2015-04-28 09.23.56.jpg"/>
          <p:cNvPicPr>
            <a:picLocks noChangeAspect="1"/>
          </p:cNvPicPr>
          <p:nvPr/>
        </p:nvPicPr>
        <p:blipFill>
          <a:blip r:embed="rId4" cstate="print"/>
          <a:srcRect t="17391"/>
          <a:stretch>
            <a:fillRect/>
          </a:stretch>
        </p:blipFill>
        <p:spPr>
          <a:xfrm>
            <a:off x="6117020" y="3846786"/>
            <a:ext cx="5002647" cy="28062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5948" y="5172877"/>
            <a:ext cx="339014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ลงทะเบียน</a:t>
            </a:r>
            <a:b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พิธีเปิดการอบรม</a:t>
            </a:r>
            <a:endParaRPr lang="th-TH" sz="40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71226" y="268022"/>
            <a:ext cx="8273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บริบาล</a:t>
            </a: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ผู้ป่วยระยะท้าย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-04-28 12.02.53.jpg"/>
          <p:cNvPicPr>
            <a:picLocks noChangeAspect="1"/>
          </p:cNvPicPr>
          <p:nvPr/>
        </p:nvPicPr>
        <p:blipFill>
          <a:blip r:embed="rId2" cstate="print"/>
          <a:srcRect t="24506"/>
          <a:stretch>
            <a:fillRect/>
          </a:stretch>
        </p:blipFill>
        <p:spPr>
          <a:xfrm>
            <a:off x="228185" y="3605861"/>
            <a:ext cx="3792021" cy="3252139"/>
          </a:xfrm>
          <a:prstGeom prst="rect">
            <a:avLst/>
          </a:prstGeom>
        </p:spPr>
      </p:pic>
      <p:pic>
        <p:nvPicPr>
          <p:cNvPr id="5" name="Picture 4" descr="2015-04-28 10.33.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7496" y="1371600"/>
            <a:ext cx="4764504" cy="5486400"/>
          </a:xfrm>
          <a:prstGeom prst="rect">
            <a:avLst/>
          </a:prstGeom>
        </p:spPr>
      </p:pic>
      <p:pic>
        <p:nvPicPr>
          <p:cNvPr id="6" name="Picture 5" descr="2015-04-28 10.33.18.jpg"/>
          <p:cNvPicPr>
            <a:picLocks noChangeAspect="1"/>
          </p:cNvPicPr>
          <p:nvPr/>
        </p:nvPicPr>
        <p:blipFill>
          <a:blip r:embed="rId4" cstate="print"/>
          <a:srcRect l="18054"/>
          <a:stretch>
            <a:fillRect/>
          </a:stretch>
        </p:blipFill>
        <p:spPr>
          <a:xfrm>
            <a:off x="233575" y="0"/>
            <a:ext cx="3934330" cy="3578772"/>
          </a:xfrm>
          <a:prstGeom prst="rect">
            <a:avLst/>
          </a:prstGeom>
        </p:spPr>
      </p:pic>
      <p:pic>
        <p:nvPicPr>
          <p:cNvPr id="7" name="Picture 6" descr="2015-04-28 09.37.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4681" y="4030579"/>
            <a:ext cx="3461085" cy="2827421"/>
          </a:xfrm>
          <a:prstGeom prst="rect">
            <a:avLst/>
          </a:prstGeom>
        </p:spPr>
      </p:pic>
      <p:pic>
        <p:nvPicPr>
          <p:cNvPr id="8" name="Picture 7" descr="2015-04-28 09.37.39.jpg"/>
          <p:cNvPicPr>
            <a:picLocks noChangeAspect="1"/>
          </p:cNvPicPr>
          <p:nvPr/>
        </p:nvPicPr>
        <p:blipFill>
          <a:blip r:embed="rId6" cstate="print"/>
          <a:srcRect l="12281" t="17544" r="10088"/>
          <a:stretch>
            <a:fillRect/>
          </a:stretch>
        </p:blipFill>
        <p:spPr>
          <a:xfrm>
            <a:off x="3972909" y="268013"/>
            <a:ext cx="3452649" cy="4231697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77078" y="0"/>
            <a:ext cx="8273229" cy="52026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บริบาล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ผู้ป่วยระยะท้าย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A3D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A3D.potx" id="{553DB0D9-254C-4458-AF55-A4AE753787A0}" vid="{3CB1DCCC-38AA-4647-9383-89CBE156D6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pptA3D</Template>
  <TotalTime>19</TotalTime>
  <Words>56</Words>
  <Application>Microsoft Office PowerPoint</Application>
  <PresentationFormat>Custom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pptA3D</vt:lpstr>
      <vt:lpstr>โครงการอบรม  หลักสูตรการดูแลผู้ป่วยเรื้อรังและผู้ป่วยระยะท้ายสำหรับผู้ดูแลผู้ป่วยและจิตอาสา ปีที่ 2  พื้นที่ บ้านโคกสี จังหวัดขอนแก่น วันที่ 28 - 30 เมษายน 2558 </vt:lpstr>
      <vt:lpstr>Slide 2</vt:lpstr>
      <vt:lpstr>ลงทะเบียน พิธีเปิดการอบรม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</cp:revision>
  <dcterms:created xsi:type="dcterms:W3CDTF">2015-04-16T01:34:53Z</dcterms:created>
  <dcterms:modified xsi:type="dcterms:W3CDTF">2015-05-08T03:49:51Z</dcterms:modified>
</cp:coreProperties>
</file>